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59" r:id="rId4"/>
    <p:sldId id="257" r:id="rId5"/>
    <p:sldId id="258" r:id="rId6"/>
    <p:sldId id="260" r:id="rId7"/>
    <p:sldId id="261" r:id="rId8"/>
    <p:sldId id="264" r:id="rId9"/>
    <p:sldId id="268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0" autoAdjust="0"/>
    <p:restoredTop sz="88557" autoAdjust="0"/>
  </p:normalViewPr>
  <p:slideViewPr>
    <p:cSldViewPr snapToGrid="0">
      <p:cViewPr varScale="1">
        <p:scale>
          <a:sx n="95" d="100"/>
          <a:sy n="95" d="100"/>
        </p:scale>
        <p:origin x="12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00:16:32.744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0 135,'44'2,"54"9,-55-5,58 1,97-10,229 6,-315 10,-70-7,62 2,-80-8,1 1,-1 1,42 9,-21-4,0-2,1-2,-1-1,49-6,10 1,-35 3,-23 3,0-3,0-2,0-2,-1-2,71-18,-86 16,0 3,0 0,1 2,-1 1,47 3,-35 0,81-9,-64 1,74 2,-14 1,-36-9,-57 8,47-3,118-5,39 0,289-13,6 0,444 27,-914 2,0 2,64 15,19 3,264 5,-226-16,67 2,-126-13,183-4,-173-15,-53 5,369-59,-383 60,-34 7,0 0,46-1,-24 6,-24-2,1 1,-1 1,1 2,-1 0,0 2,0 0,0 2,38 14,-49-15,0-1,0-1,1 0,-1-1,1 0,0-1,-1 0,15-2,-6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24:02.13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1 214,'0'-1,"1"0,-1 0,1 0,-1 0,1 0,-1 0,1 0,0 0,0 0,-1 0,1 0,0 0,0 1,0-1,0 0,0 0,0 1,0-1,1 1,-1-1,0 1,0 0,1-1,-1 1,1 0,-1 0,2-1,41-3,-40 4,446-4,-230 7,-189-1,-1 1,35 8,-5-1,-1 0,-14-3,91 4,831-12,-939 0,0-2,31-7,-31 5,58-5,19 11,-43 2,-1-5,111-14,-108 8,1 3,-2 2,68 7,-9-2,-99-2,33 1,-1-3,84-13,-94 8,1 3,60 2,-60 2,-1-1,65-11,-47 3,0 3,1 3,75 6,-14 0,1066-3,-1158-1,57-11,-57 6,55-1,1002 8,-869-16,12 1,628 15,-703-13,-21-2,64 15,60-3,-1-24,-158 14,-38 4,72 1,59 5,146 6,-164 22,-127-16,-1-3,80 3,209 5,-124 13,-168-22,49 0,-49-4,55 9,-24 5,8 1,1-4,146 6,27-4,-176-8,340-1,-228-10,-76 3,132 3,-87 25,-45-4,26-7,198 0,621-17,-923-2,55-8,26-2,105 0,101-2,976 16,-1262-4,1-1,-1-2,1-2,51-18,-9 3,83-4,34-10,-177 33,-2-3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24:20.12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29,'37'-1,"-1"2,1 2,50 9,-33 0,1-1,0-4,91 2,-78-8,103 17,-82-10,160-7,-108-4,1560 3,-1676-1,0-2,-2-1,2-1,26-9,-25 7,1 0,-1 2,34-3,505 6,-276 4,-283-2,28 0,-2 0,2 2,60 13,-53-8,0-2,1-2,-1-1,57-6,0 2,-56 2,-1 2,63 11,-62-6,74 0,-73-6,75 11,-55-4,2-1,-1-4,72-8,-12 3,541 2,-640-2,-1 0,32-7,35-4,-68 12,168-15,-129 9,86 3,-93 4,1-2,66-11,-54 4,-2 3,130 7,-73 1,-22-4,114 5,-144 11,-52-10,0 0,30 1,566-3,-298-4,-300 1,-1-1,-1 0,23-6,36-6,31 1,-68 7,60-2,-64 8,18 0,0-2,74-12,-51 4,-62 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24:24.76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1 215,'10'-1,"1"0,-1-1,0 0,0-1,1 0,-2 0,1-1,-1-1,13-7,-9 4,1 2,-1 0,27-7,4 1,1 3,0 2,83-3,802 11,-898 1,57 9,-57-5,55 2,720-9,-593-18,-144 11,-2-5,-47 9,1 0,30-1,479 6,-514-2,1-1,-2-1,21-4,43-7,525 10,-307 7,303-3,-567-2,0-1,-1-2,42-11,-41 8,1 0,-2 2,46 0,50 5,428 19,-442-9,131-7,22-1,-20 24,-206-22,-1 3,51 12,49 8,-74-23,-51-4,1 1,-1 1,1 0,-2 1,1 1,1 1,-2 0,21 10,-19-3,-6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35:02.35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6318 210,'0'-1,"-1"1,1-1,0 0,-1 0,0 0,1 0,-1 1,1-1,-1 0,0 1,0-1,1 0,-1 1,0-1,0 1,0-1,0 1,1 0,-1-1,0 1,0 0,0 0,0-1,0 1,-1 0,-30-5,26 4,-54-4,-68 3,77 3,0-3,-74-11,61 5,-2 2,1 4,-69 5,13 0,-948-3,1051-1,-1-1,-30-7,-24-3,-175-22,154 18,56 10,19 4,1-1,0 0,-1-2,1 0,-24-11,25 11,-1 0,0 0,0 2,0 0,-1 1,1 1,0 1,-21 2,-45-3,-838-20,709 21,140 5,1 4,0 2,-88 26,151-35,-52 16,44-13,0 1,0-2,0 0,-1-1,-18 0,-3 1,0 1,0 3,0 0,1 3,1 1,-64 31,25-7,53-23,-2-1,1-1,-2-1,1-1,-1-1,0-2,-45 6,-258-11,152-3,155 1,0-1,0-2,0 0,0-1,-33-13,32 11,-101-21,73 15,-1 3,-54-5,1187 19,-601-6,-421 6,0 2,74 17,-46-7,-38-8,-2 1,0-2,67 1,-78-10,-1 2,1 2,0 1,-1 2,51 13,-56-10,1-1,0-2,53 3,99-9,-77-1,-68 0,1-2,69-17,-68 12,0 1,58-2,651 9,-342 3,-185-15,6-1,81 6,330-52,-597 55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35:05.47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0 133,'1'-1,"-1"0,1 0,-1-1,1 1,0 0,0 0,-1 0,1 0,0 0,0 0,0 0,0 0,0 1,0-1,0 0,0 1,1-1,-1 0,0 1,2-1,32-13,-25 11,7-2,0 0,1 2,0 0,-1 1,34 0,-33 2,0 0,-1-2,1 0,-1-1,1 0,20-9,-17 5,-1 1,1 1,0 0,1 2,29-2,114 7,-75 0,914-2,-835-13,-3-1,764 15,-901-1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35:33.846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1 185,'977'0,"-902"-4,89-16,-159 19,62-10,-32 4,68-4,-44 7,106-20,-8 0,-104 19,264-16,230 22,-518-3,-1 0,37-10,-3 1,-16 4,11-1,85-3,1085 12,-1139 0,-1 4,96 19,-92-5,-55-9,1-3,0-1,55 2,-27-5,114 20,-114-12,112 4,143 3,109-9,-250-12,160 3,-368 2,1 1,-1 1,-45 14,44-10,1-2,-1 0,-39 1,34-5,-45 9,46-5,-53 1,15-9,-118-18,112 13,-1 3,-78 7,26 0,-1858-4,1957-1,0-2,0-1,0-1,-35-13,-41-8,64 21,-73-1,28 4,-9-10,56 7,-52-1,60 5,-49-9,50 5,-52-1,-1357 6,733 3,1686-2,-960 2,1 0,-1 2,0 0,0 1,-1 0,0 2,19 9,3 0,205 63,-220-72,0-2,0 0,1-2,-1-1,1 0,0-2,37-4,-25 2,1 2,41 4,170 23,305-6,-331-23,328 4,-360 15,194 42,-146-19,-165-25,99 33,39 9,-183-52,437 67,-133-69,-168-6,95-14,-185 10,88-16,-138 19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35:36.03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1 157,'1551'0,"-1536"-1,-1-1,0 0,1-1,-1-1,0 0,-1-1,24-11,-19 7,0 2,0 0,37-7,496-65,-516 75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35:39.892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55,'191'2,"206"-5,-247-8,102-4,-24 2,35 0,-183 13,-10-2,0 3,-1 4,1 2,74 18,264 60,-326-76,0-3,130-8,-63-1,247 17,7 0,-36-12,337-6,-255-35,45-2,-205 15,-42 1,-210 24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35:42.06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0 185,'34'-15,"1"2,0 1,61-13,116-9,-51 11,159-13,-195 24,65-2,56 14,149 2,-340 0,0 2,-1 3,0 2,87 27,-102-25,1-2,51 5,3 1,96 26,-31-6,193 18,-218-41,261 60,-323-58,1-3,91 2,-17-1,5 1,1-6,236-20,-363 10,-2 2,-1-1,0-2,-1 0,1-1,35-14,-12-1,1 2,1 2,0 2,1 3,0 1,1 3,90-3,-118 11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36:05.767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59,'0'-1,"1"0,-1 0,0 0,1 0,-1 0,1 0,0 0,-1 0,1 1,0-1,-1 0,1 0,0 0,0 1,0-1,0 0,0 1,0-1,0 1,0-1,0 1,0-1,0 1,0 0,1-1,37-7,-24 5,41-8,1 3,0 2,0 3,94 6,-27 0,1395-3,-1499 1,0 1,33 8,27 2,-27-6,0 2,55 15,68 11,182-4,-93-21,-40-3,-150 1,544 29,-556-36,30 1,0-4,146-24,-129 8,163-7,114 21,-154-9,-105 3,161-14,199-6,280 33,-745-2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38:16.437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6016 500,'0'-16,"-3"2,1 1,-1-1,1-3,-1 4,-2-1,0 0,0 1,0 2,-2-3,0 0,2 4,-5-1,2 0,1 0,-3 0,0 0,0 0,0 3,0 0,1-1,-4 1,1 3,2-4,-2 4,-23-9,-32-10,-2 2,0 3,-127-17,117 25,-114-24,-371-9,-1189 47,1689 2,-3 1,-69 18,-111 12,-82 2,212-22,-145 4,139-20,-16-3,1 6,-228 38,118-11,167-25,-130 31,162-25,0-3,-80 3,77-11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36:08.01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0 236,'5'-3,"0"0,0 0,1 1,-1 0,0 0,1 0,0 1,-1-1,1 1,0 1,9-1,8-2,573-73,-395 55,307 10,-306 13,840-2,-771-15,-120 3,284-30,-112 8,-298 32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36:09.65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1 143,'13'-2,"0"1,0-2,0 0,0 0,20-9,23-6,-17 12,0 1,0 2,53 3,-42 0,67-7,44-8,265 11,-219 7,-44-2,40 1,254-29,-390 17,-10 1,57-1,105 10,50-1,-226-3,-12-1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36:17.007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22,'0'-1,"0"0,1 0,-1-1,1 1,0 0,-1 0,1 0,0 0,-1 0,1 0,0 0,0 0,0 0,0 1,0-1,0 0,0 0,0 1,0-1,1 1,-1-1,0 1,0 0,1-1,-1 1,0 0,0 0,1 0,-1 0,2 0,41 0,-25 5,0 1,0 1,0 0,-1 2,24 14,-11-7,-24-12,44 23,105 38,-130-59,0-2,-1 0,1-2,1-1,-1-1,26-3,-20 1,0 1,0 2,50 7,-2 3,1-4,1-3,88-8,-30 1,57 1,247 5,-399 2,72 16,-79-12,0-2,78 5,909-14,-958 5,113 21,-116-13,123 4,663-16,-820 0,0-2,32-8,15-1,2 4,-1-3,0-4,117-38,-169 41,12-3,-27 14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41:06.203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1 417,'13'1,"1"1,0 0,0 1,-1 1,0 0,15 7,51 13,-19-11,58 21,13 3,7 4,-100-27,1-2,0-2,0-2,69 6,533-12,-301-5,-78-13,-142 5,213-24,208-8,-332 45,302-3,-335-12,74 0,498 14,-718-3,-1-1,1-2,43-12,-41 9,0 1,53-4,-37 10,10-1,65-10,49-20,185-24,66 2,-57 4,-324 46,283-18,-52 20,236 5,-365 13,-53-5,88 14,-90-14,94 4,-122-11,-1 3,0 2,91 26,76 12,120-10,32 4,30 7,54 7,-267-31,89 16,183 24,-281-44,397 18,4-39,-235-2,946 3,-1188-3,175-28,108-45,-205 37,479-135,-626 162,251-61,40-12,-191 44,211-34,-81 30,336-45,94 55,-677 36,26-2,-1 3,90 14,-125-13,0 1,-1 0,1 1,-1 1,0 0,0 1,-1 1,0 0,-1 0,1 1,-1 1,-1 0,17 19,1 3,48 40,-13-14,-33-30,40 27,-42-33,0 1,29 30,-45-40,1 0,1-1,0-1,0 0,23 11,-20-14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41:10.782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0,'359'17,"-171"-6,-52 3,-1 6,180 49,-207-38,-63-17,1-2,77 11,-98-19,1 1,30 10,-32-8,1-1,34 4,12 0,72 19,-83-15,121 12,-99-19,118 28,-16-3,-98-24,153-8,-95-3,1556 3,-1490 13,-14 0,571-13,-362-1,-227-7,-1-9,241-53,-307 44,43-8,-27 13,-57 8,0 4,89-2,150 10,165 4,-90 39,-134-10,229 41,-471-71,-3-2,-1 1,1-1,-1 1,1 0,-1 1,1-1,-1 1,0 0,0 0,0 0,0 1,0-1,0 1,-1 0,5 5,0 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42:01.761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1 808,'118'2,"128"-4,-215-3,0-1,-1-2,32-11,43-11,-46 15,-39 9,2 1,-1 1,39-3,-46 7,9 1,0-2,0 0,0-2,0 0,0-1,0-2,25-9,-33 10,0 1,1 1,-1 0,1 1,-1 0,1 1,19 2,-16 0,1-2,-1 0,0-1,20-5,59-12,-78 17,-1 0,1-2,-1-1,0 0,0-1,-1-1,0-1,17-10,-17 7,1 1,-1 1,29-10,-37 15,-1 1,0 1,1 0,0 0,-1 1,1 0,0 0,0 1,12 2,-21-2,-1 0,1 0,0 0,-1 0,1 0,-1 1,1-1,0 0,-1 0,1 1,-1-1,1 0,-1 0,1 1,-1-1,1 1,-1-1,1 1,-1-1,1 1,-1-1,0 1,1-1,-1 1,0-1,1 1,-1-1,0 1,0 0,0-1,1 2,-10 20,-29 20,34-38,-9 7,0-1,0 0,-1-1,-15 8,-17 11,45-28,1 0,0 0,0 0,0 0,0 0,-1 0,1 1,0-1,0 0,0 0,0 0,0 0,0 0,-1 0,1 0,0 0,0 1,0-1,0 0,0 0,0 0,0 0,0 0,-1 1,1-1,0 0,0 0,0 0,0 0,0 1,0-1,0 0,0 0,0 0,0 0,0 1,0-1,0 0,0 0,0 0,0 0,0 0,1 1,-1-1,0 0,0 0,0 0,0 0,0 0,0 1,0-1,0 0,1 0,-1 0,0 0,0 0,0 0,0 0,0 0,1 0,-1 1,0-1,18 3,22-1,701-5,-719 1,0 0,0-2,-1 0,29-10,-25 7,1 0,36-4,47 8,-80 4,0-2,0-1,0-1,0-1,33-10,-1-3,112-15,-122 24,-26 3,0 2,0 0,1 1,-1 2,1 0,28 5,21 5,0-5,133-6,-73-1,-53 2,62 2,-1-7,162-25,-271 23,42-7,0 3,112-3,1101 15,-1100 13,-12-1,1254-11,-693-4,-622-2,0-5,-1-5,131-33,-13-13,103-22,-261 67,246-57,-164 35,1 8,321-19,108-19,-507 58,0 4,113 7,-51 1,1412-3,-1518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42:14.563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0 314,'9'0,"-1"-1,0-1,1 1,14-6,23-5,38-2,-56 9,0 0,41-1,260 9,252-5,-474-6,-1-4,199-50,-261 53,-1 2,2 3,-1 1,81 5,65-3,-9-25,-43 2,-93 14,0 2,63-2,-62 6,0-1,50-12,-54 8,0 2,74-3,-115 10,0 0,0-1,0 1,0 0,0 0,0 0,0 0,0 0,-1 0,1 0,0 1,0-1,0 0,0 0,0 1,0-1,0 1,-1-1,1 1,0-1,0 1,-15 9,-39 8,51-18,-54 18,-1-2,0-3,-1-2,-1-3,-75 1,132-10,-33 0,0 1,0 1,0 2,-38 8,-98 16,-28-1,144-23,44-4,0 1,-1 1,1 0,0 0,0 1,0 0,0 1,-17 7,28-10,0 0,-1 0,1 0,0 0,-1 0,1 1,-1-1,1 0,0 0,0 1,-1-1,1 0,0 0,-1 1,1-1,0 0,0 1,-1-1,1 0,0 1,0-1,0 1,0-1,0 0,-1 1,1-1,0 0,0 1,0-1,0 1,0-1,0 0,0 1,0-1,1 1,-1-1,0 0,0 1,0-1,0 1,0-1,1 0,-1 1,0-1,0 0,0 1,1-1,-1 0,0 0,1 1,-1-1,0 0,1 0,-1 1,0-1,1 0,-1 0,0 0,1 0,-1 1,1-1,26 9,21-1,91 4,-55-7,-52-3,73 8,0-4,123-11,-184-1,47-13,-56 10,0 2,66-5,-94 12,35-1,1-1,45-9,77-16,-119 20,0 2,1 2,88 6,-28 0,1083-3,-1150-2,-1-2,68-16,39-4,-99 17,0-1,52-16,-55 12,0 1,69-6,175-11,-207 17,-39 5,65-2,1061 9,-1116 2,0 3,-1 3,85 24,-92-22,116 40,-108-32,0-3,91 17,-82-25,343 37,-277-34,123 3,283 1,-190 17,-188-25,56 7,-64-3,183-10,-150-3,-92 2,504-16,138 2,-449 17,1608-3,-1627-15,-135 5,355-53,77-4,-185 64,164-10,171 1,-442 14,-235-4,1-1,-1-2,41-11,-38 7,0 2,52-3,42-3,24-1,-125 12,49-9,23-1,24-1,-80 7,48-1,22 5,186 5,-282 0,0-1,-1 2,33 11,-27-6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42:16.784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82,'14'-1,"-1"-1,0 0,16-5,13-2,70-10,152-18,147 33,-215 7,609-3,-782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42:24.607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1 415,'34'0,"76"1,0-4,178-29,-70-8,-124 32,-66 7,-1-1,34-7,-31 4,1 1,0 2,54 2,-54 2,0-2,0-1,52-10,140-24,-212 34,76-6,-58 6,1-2,-1-1,-1 0,31-11,-35 9,0 1,1 1,0 0,42 1,-3 0,108-21,-24 11,38-1,943 13,-537 3,-333-16,-4 1,-76 14,324-17,-340 5,186 9,-149 5,155-5,383 5,-548 9,67 2,-255-14,524 15,-195-1,-30-2,-139-2,291 27,110 20,-323-42,-36-4,304 0,-342-12,119-17,-190 9,135-26,-15 2,-96 21,198-47,-15 9,-113 23,-115 17,85 1,36-4,3 1,-123 0,-63 9,1 0,-1 1,1 0,0 1,0 0,-1 1,1 1,0 0,0 1,16 4,67 27,-66-21,1-1,0-1,1-1,0-2,0-2,47 3,-52-6,0 0,0 3,48 12,27 6,-101-24,-1 1,1 0,-1 0,1 0,-1 0,1 0,0 0,-1 0,1 0,-1 0,1 0,0 0,-1 1,1-1,-1 0,1 0,-1 1,1-1,-1 0,1 1,-1-1,1 0,-1 1,1-1,-1 1,0-1,1 0,-1 1,1 0,-16 7,-31 3,-388-10,283-13,-50-2,177 15,2-1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42:26.183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80 0,'-2'2,"0"-1,0 0,0 1,0 0,0 0,0-1,0 1,1 0,-1 1,1-1,-1 0,1 0,0 1,0-1,0 0,0 1,-1 3,-3 5,-2 4,0 0,0 0,2 1,0 0,1 0,0 1,1-1,1 1,1-1,1 34,1-15,-2-4,1 1,2-1,1 1,2-1,1 0,15 48,-1-13,-17-53,1 1,0-1,1 1,0-1,1 0,11 16,2 0,0 1,-2 0,-2 1,-1 1,-1 0,-1 0,10 53,-19-63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38:19.214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2123 56,'-1'-2,"1"-1,0 1,-1-1,0 1,0 0,1-1,-1 1,-1 0,1 0,0 0,0-1,-1 1,1 1,-1-1,0 0,0 0,0 1,1-1,-1 0,-1 1,1 0,0 0,0 0,0 0,-1 0,1 0,0 0,-1 1,1-1,-1 1,1 0,-4-1,-13-1,-1 1,1 0,-24 3,21-1,-30-1,0 3,-54 11,41-6,-1-3,-130-6,72-1,-1135 2,1237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42:31.602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58,'76'3,"-1"4,74 16,-75-10,-69-12,70 12,151 5,-182-20,-1-3,1-1,67-19,-102 23,37-6,2 2,-1 2,0 3,59 5,3-2,22 1,141-7,-199-8,-51 8,0 0,28-1,488 6,-520-2,0-1,0-1,19-5,-18 4,1 0,27-1,7 4,-23 1,0-1,0-1,40-9,-29 4,0 2,0 2,1 2,42 4,9 0,4058-3,-3848 13,-5 0,-62 0,18 1,-213-13,55 10,-54-5,54 1,5-9,106 4,-205-2,1 1,-1-1,1 1,0 0,-1 0,0 0,1 0,-1 1,0-1,1 1,-1 0,0 0,0 0,-1 1,1-1,4 6,5 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42:36.591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0,'34'3,"0"1,-1 2,0 1,55 20,-44-13,-26-9,10 5,0-2,1-1,0-2,1 0,38 0,9-7,-33 0,0 1,0 3,57 9,-19 0,-1-4,1-3,90-8,-25 1,-9 4,413-17,18 4,-357 14,373-2,-555 1,55 11,-53-7,43 3,366-7,-206-3,88-24,-25 0,203 6,-35 13,-280 9,-74 3,156 28,-74-6,986 39,57-68,-1189 5,64 10,-22-1,131 24,-152-21,1-4,104 4,973-16,-1060-3,104-18,22-2,-62 11,87-2,-153 15,10 0,132 16,-139-7,89-2,52 3,21 21,296 25,-436-54,-41-1,97 13,-110-7,-32-5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42:39.691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1138 28,'2167'0,"-2004"-14,-13 1,-13 13,-2084 0,1918 2,0 1,-29 6,28-4,-55 4,-35-10,50-2,-1 4,-111 16,94-2,0-3,-116-1,-64 3,-100-3,271-12,76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42:52.009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140 442,'6'-5,"1"0,0 0,-1 0,1 1,1 0,-1 0,1 1,-1 0,14-4,75-8,-11 1,170-63,-84 25,-111 36,50-10,-64 17,47-16,-43 10,1 1,0 3,93-9,130-5,-160 15,96-5,1013 14,-581 2,-372-14,-23 0,37 0,23-1,712 16,-949 0,-1 4,0 3,85 21,-151-29,0 0,0 0,0 0,0 1,0-1,0 1,0-1,-1 1,1 0,-1 0,1 0,-1 1,0-1,1 0,-1 1,-1 0,1-1,0 1,-1 0,1 0,-1 0,0 0,0 0,0 0,0 0,-1 1,1-1,-1 0,0 0,0 4,0-2,0-1,0 0,-1 0,0 1,1-1,-2 0,1 0,0 0,-1 0,0 0,0 0,0 0,0-1,-1 1,1-1,-1 0,0 1,0-1,0-1,0 1,-1 0,-4 3,-9 1,-1 0,1-1,-1-1,0 0,-33 3,-95 1,59-6,-282 19,118-1,-319-14,110-7,224 12,-98 2,213-9,-172 30,141-13,-36-7,-260-12,220-6,-1902 3,2101 0,-79-2,96 1,0 0,0-1,0-1,0 1,1-2,-17-6,27 10,1 0,-1-1,1 1,0 0,-1 0,1 0,-1-1,1 1,-1 0,1-1,0 1,-1 0,1-1,0 1,-1 0,1-1,0 1,0-1,-1 1,1 0,0-1,0 1,0-1,-1 1,1-1,0 1,0-1,0 1,0-1,0 1,0-1,0 0,12-11,23-5,22 7,-31 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42:54.553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1891 29,'0'0,"0"-1,0 0,0 0,-1 0,1 1,0-1,-1 0,1 1,-1-1,1 0,-1 1,1-1,-1 0,1 1,-1-1,0 1,1-1,-1 1,0 0,1-1,-1 1,0 0,0-1,1 1,-1 0,0 0,0-1,0 1,-28-4,23 4,-463-9,279 12,-423-3,562 3,0 2,1 3,-57 15,51-9,0-4,-66 5,116-15,2 0,0 0,0 0,1 0,-1 1,0-1,0 1,0 0,0 0,1 1,-1-1,0 1,1-1,-6 5,-1 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43:00.737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55,'35'0,"19"0,1 1,87 14,-87-2,1-4,0-1,0-3,84-4,-105-6,0-2,-1-1,34-13,20-5,55-2,-86 21,1 3,101 5,-58 1,-82-1,0 1,-1 1,1 1,33 11,-30-8,0 0,39 4,-35-7,-1 1,45 15,16 3,31 8,-74-18,62 10,-36-13,356 61,-400-67,1-1,48 0,-48-3,0 1,45 7,-21 0,-40-8,-1 1,0 1,1-1,-1 1,0 1,0-1,0 2,0-1,-1 1,0 1,13 7,-3 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18:38:25.221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56,'0'-2,"0"1,1 0,-1 0,1 0,0 0,-1 0,1 0,0 0,-1 0,1 0,0 0,0 0,0 1,0-1,0 0,0 1,0-1,0 0,0 1,1-1,-1 1,0 0,0-1,0 1,0 0,1 0,1 0,39-5,-37 5,160-1,-112 3,1-2,91-12,-47 0,-1 5,156 7,-102 3,-79 1,-1 2,99 23,-95-14,145 10,392 34,-312-32,-174-19,610 4,-448-15,-280 3,99 0,175-21,-212 15,-68 5,-6 2,-37-1,-659 28,428-13,-776-4,653-13,274-1,-122-20,-119-36,249 40,-24-7,47 8,-1 3,-159-5,204 19,30 0,0 0,1 2,-1-1,-20 5,60 10,22 2,1-2,0-2,52 8,152 11,-131-19,575 26,-465-32,890 79,-680-32,-435-54,-1 0,0 1,0 0,0 0,0 0,1 0,-1 1,-1-1,9 5,0 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22:59.89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2,'1741'0,"-1737"0,10-1,0 1,-1 0,1 1,0 0,0 2,-1-1,0 1,25 11,-38-14,0 0,1 0,-1 0,0 1,1-1,-1 0,1 0,-1 0,0 1,0-1,1 0,-1 0,0 1,1-1,-1 0,0 1,0-1,0 0,1 1,-1-1,0 0,0 1,0-1,0 0,0 1,0-1,1 0,-1 1,0-1,0 1,0-1,0 0,0 1,-1-1,1 1,0-1,0 0,0 1,-15 9,-27 1,40-11,-31 10,-1 1,1 2,1 2,2 0,-58 37,22-12,19-12,-2-2,1-4,-2 0,-103 27,27-23,-252 14,-134-35,506-5,3-1,0 1,0 0,0 0,0 0,-1 0,2 0,-1 0,0 1,0-1,0 1,0 0,1 0,-1 0,0 0,1 1,-4 1,6-2,0-1,0 1,1 0,-1-1,0 1,0-1,1 1,-1-1,0 1,1-1,-1 0,0 1,1-1,-1 1,1-1,-1 0,0 1,1-1,-1 0,1 1,-1-1,1 0,0 0,-1 0,1 2,-1-2,1 0,-1 0,1 0,-1 0,1 0,0 0,-1 0,1 0,24 3,368 3,-223-9,1032 3,-1184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23:11.73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31,'104'1,"113"-3,-128-12,-55 9,61-4,51 8,323 4,-239 21,-50-5,-26-2,130 4,-254-20,-2 2,32 5,-28-1,52 0,367-8,-427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23:13.88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60,'6'-5,"1"1,1 0,-1 0,0 1,1 1,-1-1,1 1,0 0,0 1,0-1,9 1,14-4,36-6,1 4,-1 3,109 7,-42 0,30-5,168 5,-212 13,-45-5,-24-5,181 15,-108-24,84 6,-117 9,-56-6,56 1,1213-6,-593-3,-701 2,106 5,-84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23:16.06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0,'523'22,"-401"-14,-72-6,-1 2,76 15,-83-9,1-4,78 2,-56-5,-18 2,68 17,-12-2,-88-18,66 12,151 2,-193-17,-22-1,-1 2,0 0,1 0,30 7,-31-2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0T19:23:17.92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29,'15'-5,"2"-1,-2 2,2 1,-1 0,1 1,0 1,29 1,-5-1,457-3,-287 6,131 25,-31-1,-287-25,584-3,-513-12,-77 10,-1 0,1 2,0 0,0 1,0 0,-1 1,1 2,21 3,-23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D2A99F2-AB97-473E-8738-02D0D1A57FCC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5CB697B-479D-4BD2-B741-BE8AAC36A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4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D097-649C-9E48-AE44-2EAD7CEAC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1B820-668A-F46F-F8FF-6A98F288D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04649-0039-0E77-E262-144EDF1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F4D4-FC1D-423B-8A0C-6BC4D4606C9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989E3-7E1D-2C86-D3BC-744119CA8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C2CB9-C911-4A9A-B641-5E22DB16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A58-842D-4228-A753-631CDB53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4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04D69-F9CF-445F-B89A-EC597D282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9DD3A5-3B91-603F-60BD-9B69C04BA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EC417-4761-F053-344B-B6AD25D35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F4D4-FC1D-423B-8A0C-6BC4D4606C9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53807-CC2C-D91F-C40C-8B94B43EA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CE94C-C3A0-25AD-FD7C-B369B4D5F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A58-842D-4228-A753-631CDB53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2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8CBD45-6629-C754-18ED-F11EF46E7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9FA69-2E69-2ED4-0126-2A78FC425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AD007-1731-ADB6-1F8B-47F89DEC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F4D4-FC1D-423B-8A0C-6BC4D4606C9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D16E7-0319-51CA-DA49-FD09B523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64093-4D24-76A0-49E1-A0F9324D1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A58-842D-4228-A753-631CDB53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4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79CF3-4FC3-A0FA-B625-E1982D531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23F38-334A-1AED-7A15-8CF0972AD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1702B-8044-17F4-7FD1-0E589F0C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F4D4-FC1D-423B-8A0C-6BC4D4606C9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758DC-B0CF-E907-464D-9A7DEA64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B9054-19FF-98E4-FA40-1F95BD69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A58-842D-4228-A753-631CDB53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3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7634-C2C9-938A-0C78-3A8646A54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01B1A-DE6A-AC80-715A-7397E407C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24E97-C094-FA2F-0A64-0796A813A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F4D4-FC1D-423B-8A0C-6BC4D4606C9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DF2C8-AED5-C10B-8BB4-5EABADC5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BC18B-08EF-F3ED-E45F-360A272C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A58-842D-4228-A753-631CDB53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1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191FE-4E88-2E8A-C6D6-858F4598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2D7B2-2095-07D5-2E48-69B171FD94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5D7EE-4F6B-5818-C578-BB2626F94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E17C9-22E8-105B-E9B8-EE366065A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F4D4-FC1D-423B-8A0C-6BC4D4606C9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7E239-1E87-4E06-35B3-D06AD74B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DDA12-B946-1BC5-1686-408490167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A58-842D-4228-A753-631CDB53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1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12F02-BC1A-ADFF-63DA-4ED96C31E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017F3-D2FD-92FA-B270-CB4BB31B9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F81E5-1D15-F26B-ED04-D171B1719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4614B-32D1-D8E5-0A18-9C25D72D2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41D05-8986-D0B4-5637-15D1A6A32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7281DC-0B94-E6C1-CD85-552313602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F4D4-FC1D-423B-8A0C-6BC4D4606C9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0BB6D8-6557-73C4-8830-F942798B8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7E4BA-F8AB-0EEB-ABF7-447D048FA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A58-842D-4228-A753-631CDB53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2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BB06-E1BE-ECC2-1B14-12C78096B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04AC80-51CA-062F-E102-6B49929B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F4D4-FC1D-423B-8A0C-6BC4D4606C9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16836-4747-74A6-F38E-07B5428E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8C03F-0D0F-FA89-4194-D64C48323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A58-842D-4228-A753-631CDB53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1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89843F-DD0A-9C49-80B6-9A5173AB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F4D4-FC1D-423B-8A0C-6BC4D4606C9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98E741-8933-EB31-A084-6DB5D185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66FEC-630B-6A4D-291E-EED4B088C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A58-842D-4228-A753-631CDB53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5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E0F7-A245-AB1C-F272-4506FCA3B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990FB-345D-2ED5-EB61-5F94FBF1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9AF92-B39F-BBBE-0A5B-77B1EEE61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A2DF5-2077-C58F-6B2A-56011CF71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F4D4-FC1D-423B-8A0C-6BC4D4606C9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E17FB-D752-1544-6782-C5469D8C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35B2F-5426-822E-8EEF-91D9BBD5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A58-842D-4228-A753-631CDB53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7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4EF65-750B-E000-D269-0196373E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FD09B7-F03A-C262-2037-F99EDA9E2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3F4E0-3FB4-71A2-8AF9-67E64284B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A3538-3133-BBE2-85D0-3A5DC46D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F4D4-FC1D-423B-8A0C-6BC4D4606C9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631A9-A9F0-4BBF-51D3-4BCB85C20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C2C40-7444-7803-D29E-6D3993A56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3A58-842D-4228-A753-631CDB53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2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0E8D05-346C-B422-2811-CC52BF36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14E3B-8BEB-97D6-8190-1157D5BF2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70130-4ABB-07EE-AD51-B6B554DED9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75F4D4-FC1D-423B-8A0C-6BC4D4606C9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CB04C-A5CF-E0FE-D671-0C73A6220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16030-B28A-05A9-A322-62E1D8AD8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B3A58-842D-4228-A753-631CDB53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9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4" Type="http://schemas.openxmlformats.org/officeDocument/2006/relationships/customXml" Target="../ink/ink2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10.xml"/><Relationship Id="rId18" Type="http://schemas.openxmlformats.org/officeDocument/2006/relationships/image" Target="../media/image13.png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12" Type="http://schemas.openxmlformats.org/officeDocument/2006/relationships/image" Target="../media/image10.png"/><Relationship Id="rId17" Type="http://schemas.openxmlformats.org/officeDocument/2006/relationships/customXml" Target="../ink/ink12.xml"/><Relationship Id="rId2" Type="http://schemas.openxmlformats.org/officeDocument/2006/relationships/image" Target="../media/image5.jp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customXml" Target="../ink/ink9.xml"/><Relationship Id="rId5" Type="http://schemas.openxmlformats.org/officeDocument/2006/relationships/customXml" Target="../ink/ink6.xml"/><Relationship Id="rId15" Type="http://schemas.openxmlformats.org/officeDocument/2006/relationships/customXml" Target="../ink/ink11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customXml" Target="../ink/ink8.xml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8.xml"/><Relationship Id="rId18" Type="http://schemas.openxmlformats.org/officeDocument/2006/relationships/image" Target="../media/image22.png"/><Relationship Id="rId26" Type="http://schemas.openxmlformats.org/officeDocument/2006/relationships/image" Target="../media/image26.png"/><Relationship Id="rId39" Type="http://schemas.openxmlformats.org/officeDocument/2006/relationships/customXml" Target="../ink/ink31.xml"/><Relationship Id="rId21" Type="http://schemas.openxmlformats.org/officeDocument/2006/relationships/customXml" Target="../ink/ink22.xml"/><Relationship Id="rId34" Type="http://schemas.openxmlformats.org/officeDocument/2006/relationships/image" Target="../media/image30.png"/><Relationship Id="rId42" Type="http://schemas.openxmlformats.org/officeDocument/2006/relationships/image" Target="../media/image34.png"/><Relationship Id="rId7" Type="http://schemas.openxmlformats.org/officeDocument/2006/relationships/customXml" Target="../ink/ink15.xml"/><Relationship Id="rId2" Type="http://schemas.openxmlformats.org/officeDocument/2006/relationships/image" Target="../media/image6.jpg"/><Relationship Id="rId16" Type="http://schemas.openxmlformats.org/officeDocument/2006/relationships/image" Target="../media/image21.png"/><Relationship Id="rId20" Type="http://schemas.openxmlformats.org/officeDocument/2006/relationships/image" Target="../media/image23.png"/><Relationship Id="rId29" Type="http://schemas.openxmlformats.org/officeDocument/2006/relationships/customXml" Target="../ink/ink26.xml"/><Relationship Id="rId41" Type="http://schemas.openxmlformats.org/officeDocument/2006/relationships/customXml" Target="../ink/ink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customXml" Target="../ink/ink17.xml"/><Relationship Id="rId24" Type="http://schemas.openxmlformats.org/officeDocument/2006/relationships/image" Target="../media/image25.png"/><Relationship Id="rId32" Type="http://schemas.openxmlformats.org/officeDocument/2006/relationships/image" Target="../media/image29.png"/><Relationship Id="rId37" Type="http://schemas.openxmlformats.org/officeDocument/2006/relationships/customXml" Target="../ink/ink30.xml"/><Relationship Id="rId40" Type="http://schemas.openxmlformats.org/officeDocument/2006/relationships/image" Target="../media/image33.png"/><Relationship Id="rId5" Type="http://schemas.openxmlformats.org/officeDocument/2006/relationships/customXml" Target="../ink/ink14.xml"/><Relationship Id="rId15" Type="http://schemas.openxmlformats.org/officeDocument/2006/relationships/customXml" Target="../ink/ink19.xml"/><Relationship Id="rId23" Type="http://schemas.openxmlformats.org/officeDocument/2006/relationships/customXml" Target="../ink/ink23.xml"/><Relationship Id="rId28" Type="http://schemas.openxmlformats.org/officeDocument/2006/relationships/image" Target="../media/image27.png"/><Relationship Id="rId36" Type="http://schemas.openxmlformats.org/officeDocument/2006/relationships/image" Target="../media/image31.png"/><Relationship Id="rId10" Type="http://schemas.openxmlformats.org/officeDocument/2006/relationships/image" Target="../media/image18.png"/><Relationship Id="rId19" Type="http://schemas.openxmlformats.org/officeDocument/2006/relationships/customXml" Target="../ink/ink21.xml"/><Relationship Id="rId31" Type="http://schemas.openxmlformats.org/officeDocument/2006/relationships/customXml" Target="../ink/ink27.xml"/><Relationship Id="rId4" Type="http://schemas.openxmlformats.org/officeDocument/2006/relationships/image" Target="../media/image15.png"/><Relationship Id="rId9" Type="http://schemas.openxmlformats.org/officeDocument/2006/relationships/customXml" Target="../ink/ink16.xml"/><Relationship Id="rId14" Type="http://schemas.openxmlformats.org/officeDocument/2006/relationships/image" Target="../media/image20.png"/><Relationship Id="rId22" Type="http://schemas.openxmlformats.org/officeDocument/2006/relationships/image" Target="../media/image24.png"/><Relationship Id="rId27" Type="http://schemas.openxmlformats.org/officeDocument/2006/relationships/customXml" Target="../ink/ink25.xml"/><Relationship Id="rId30" Type="http://schemas.openxmlformats.org/officeDocument/2006/relationships/image" Target="../media/image28.png"/><Relationship Id="rId35" Type="http://schemas.openxmlformats.org/officeDocument/2006/relationships/customXml" Target="../ink/ink29.xml"/><Relationship Id="rId8" Type="http://schemas.openxmlformats.org/officeDocument/2006/relationships/image" Target="../media/image17.png"/><Relationship Id="rId3" Type="http://schemas.openxmlformats.org/officeDocument/2006/relationships/customXml" Target="../ink/ink13.xml"/><Relationship Id="rId12" Type="http://schemas.openxmlformats.org/officeDocument/2006/relationships/image" Target="../media/image19.png"/><Relationship Id="rId17" Type="http://schemas.openxmlformats.org/officeDocument/2006/relationships/customXml" Target="../ink/ink20.xml"/><Relationship Id="rId25" Type="http://schemas.openxmlformats.org/officeDocument/2006/relationships/customXml" Target="../ink/ink24.xml"/><Relationship Id="rId33" Type="http://schemas.openxmlformats.org/officeDocument/2006/relationships/customXml" Target="../ink/ink28.xml"/><Relationship Id="rId38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customXml" Target="../ink/ink33.xml"/><Relationship Id="rId7" Type="http://schemas.openxmlformats.org/officeDocument/2006/relationships/customXml" Target="../ink/ink35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customXml" Target="../ink/ink34.xml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aricopagop.org/sign-up-as-a-pc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E5D68-2283-E509-5AA3-95A758B73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5899" y="548640"/>
            <a:ext cx="10510787" cy="5111015"/>
          </a:xfrm>
        </p:spPr>
        <p:txBody>
          <a:bodyPr>
            <a:normAutofit fontScale="90000"/>
          </a:bodyPr>
          <a:lstStyle/>
          <a:p>
            <a:r>
              <a:rPr lang="en-US" sz="7200" b="1" dirty="0"/>
              <a:t>How to Complete </a:t>
            </a:r>
            <a:br>
              <a:rPr lang="en-US" sz="7200" b="1" dirty="0"/>
            </a:br>
            <a:r>
              <a:rPr lang="en-US" sz="7200" b="1" dirty="0"/>
              <a:t>Partisan  Nomination </a:t>
            </a:r>
            <a:br>
              <a:rPr lang="en-US" sz="7200" b="1" dirty="0"/>
            </a:br>
            <a:r>
              <a:rPr lang="en-US" sz="7200" b="1" dirty="0"/>
              <a:t>Petition</a:t>
            </a:r>
            <a:br>
              <a:rPr lang="en-US" sz="7200" b="1" dirty="0"/>
            </a:br>
            <a:r>
              <a:rPr lang="en-US" sz="7200" b="1" dirty="0"/>
              <a:t>&amp;</a:t>
            </a:r>
            <a:br>
              <a:rPr lang="en-US" sz="7200" b="1" dirty="0"/>
            </a:br>
            <a:r>
              <a:rPr lang="en-US" sz="7200" b="1" dirty="0"/>
              <a:t>Declaration of Qualification</a:t>
            </a:r>
          </a:p>
        </p:txBody>
      </p:sp>
    </p:spTree>
    <p:extLst>
      <p:ext uri="{BB962C8B-B14F-4D97-AF65-F5344CB8AC3E}">
        <p14:creationId xmlns:p14="http://schemas.microsoft.com/office/powerpoint/2010/main" val="1718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4F68D6-9CB9-967F-DD3C-265966AA6E47}"/>
              </a:ext>
            </a:extLst>
          </p:cNvPr>
          <p:cNvSpPr txBox="1"/>
          <p:nvPr/>
        </p:nvSpPr>
        <p:spPr>
          <a:xfrm>
            <a:off x="485192" y="205273"/>
            <a:ext cx="11383346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Signing Petitions </a:t>
            </a:r>
          </a:p>
          <a:p>
            <a:pPr algn="ctr"/>
            <a:endParaRPr lang="en-US" sz="2000" b="1" u="sng" dirty="0"/>
          </a:p>
          <a:p>
            <a:pPr marL="342900" indent="-342900">
              <a:buAutoNum type="arabicPeriod"/>
            </a:pPr>
            <a:r>
              <a:rPr lang="en-US" sz="2000" dirty="0"/>
              <a:t>The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C00000"/>
                </a:solidFill>
              </a:rPr>
              <a:t>signer</a:t>
            </a:r>
            <a:r>
              <a:rPr lang="en-US" sz="2000" b="1" dirty="0"/>
              <a:t> must live </a:t>
            </a:r>
            <a:r>
              <a:rPr lang="en-US" sz="2000" dirty="0"/>
              <a:t>in your precinct and </a:t>
            </a:r>
            <a:r>
              <a:rPr lang="en-US" sz="2000" b="1" dirty="0"/>
              <a:t>must be a Registered Republican.</a:t>
            </a:r>
          </a:p>
          <a:p>
            <a:pPr marL="342900" indent="-342900">
              <a:buAutoNum type="arabicPeriod"/>
            </a:pPr>
            <a:r>
              <a:rPr lang="en-US" sz="2000" dirty="0"/>
              <a:t>The </a:t>
            </a:r>
            <a:r>
              <a:rPr lang="en-US" sz="2000" b="1" dirty="0">
                <a:solidFill>
                  <a:srgbClr val="C00000"/>
                </a:solidFill>
              </a:rPr>
              <a:t>signer</a:t>
            </a:r>
            <a:r>
              <a:rPr lang="en-US" sz="2000" dirty="0"/>
              <a:t> needs to make sure they’re registered as a </a:t>
            </a:r>
            <a:r>
              <a:rPr lang="en-US" sz="2000" b="1" dirty="0"/>
              <a:t>Republican per </a:t>
            </a:r>
            <a:r>
              <a:rPr lang="en-US" sz="2000" b="1" dirty="0" err="1"/>
              <a:t>BeBallotReady.Vote</a:t>
            </a:r>
            <a:r>
              <a:rPr lang="en-US" sz="2000" dirty="0"/>
              <a:t>. 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C00000"/>
                </a:solidFill>
              </a:rPr>
              <a:t>Signer</a:t>
            </a:r>
            <a:r>
              <a:rPr lang="en-US" sz="2000" dirty="0"/>
              <a:t> </a:t>
            </a:r>
            <a:r>
              <a:rPr lang="en-US" sz="2000" b="1" dirty="0"/>
              <a:t>must live </a:t>
            </a:r>
            <a:r>
              <a:rPr lang="en-US" sz="2000" dirty="0"/>
              <a:t>at the address they’re registered.</a:t>
            </a:r>
          </a:p>
          <a:p>
            <a:pPr marL="342900" indent="-342900">
              <a:buAutoNum type="arabicPeriod"/>
            </a:pPr>
            <a:r>
              <a:rPr lang="en-US" sz="2000" b="1" dirty="0"/>
              <a:t>Print the Partisan Nomination Petition with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Landscape orientation </a:t>
            </a:r>
            <a:r>
              <a:rPr lang="en-US" sz="2000" b="1" dirty="0"/>
              <a:t>– it doesn’t matter whether the back side is copied the same direction as the front side.  </a:t>
            </a:r>
          </a:p>
          <a:p>
            <a:pPr marL="342900" indent="-342900">
              <a:buAutoNum type="arabicPeriod"/>
            </a:pPr>
            <a:r>
              <a:rPr lang="en-US" sz="2000" dirty="0"/>
              <a:t>Please </a:t>
            </a:r>
            <a:r>
              <a:rPr lang="en-US" sz="2000" b="1" dirty="0"/>
              <a:t>give signer direction </a:t>
            </a:r>
            <a:r>
              <a:rPr lang="en-US" sz="2000" dirty="0"/>
              <a:t>on each block of the line before you hand them the Petition.  </a:t>
            </a:r>
          </a:p>
          <a:p>
            <a:pPr marL="342900" indent="-342900">
              <a:buAutoNum type="arabicPeriod"/>
            </a:pPr>
            <a:r>
              <a:rPr lang="en-US" sz="2000" dirty="0"/>
              <a:t>Make sure </a:t>
            </a:r>
            <a:r>
              <a:rPr lang="en-US" sz="2000" b="1" dirty="0"/>
              <a:t>signer knows what to write in each block of the line.</a:t>
            </a: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b="1" dirty="0"/>
              <a:t>First </a:t>
            </a:r>
            <a:r>
              <a:rPr lang="en-US" sz="2000" dirty="0"/>
              <a:t>Block</a:t>
            </a:r>
            <a:r>
              <a:rPr lang="en-US" sz="2000" b="1" dirty="0"/>
              <a:t> </a:t>
            </a:r>
            <a:r>
              <a:rPr lang="en-US" sz="2000" dirty="0"/>
              <a:t>is their </a:t>
            </a:r>
            <a:r>
              <a:rPr lang="en-US" sz="2000" b="1" dirty="0"/>
              <a:t>signature</a:t>
            </a:r>
            <a:r>
              <a:rPr lang="en-US" sz="2000" dirty="0"/>
              <a:t> as they are registered to vote.</a:t>
            </a:r>
          </a:p>
          <a:p>
            <a:pPr marL="342900" indent="-342900">
              <a:buAutoNum type="arabicPeriod"/>
            </a:pPr>
            <a:r>
              <a:rPr lang="en-US" sz="2000" b="1" dirty="0"/>
              <a:t>Second</a:t>
            </a:r>
            <a:r>
              <a:rPr lang="en-US" sz="2000" dirty="0"/>
              <a:t> Block – </a:t>
            </a:r>
            <a:r>
              <a:rPr lang="en-US" sz="2000" b="1" dirty="0"/>
              <a:t>Print</a:t>
            </a:r>
            <a:r>
              <a:rPr lang="en-US" sz="2000" dirty="0"/>
              <a:t> their name as registered.</a:t>
            </a:r>
          </a:p>
          <a:p>
            <a:pPr marL="342900" indent="-342900">
              <a:buAutoNum type="arabicPeriod"/>
            </a:pPr>
            <a:r>
              <a:rPr lang="en-US" sz="2000" b="1" dirty="0"/>
              <a:t>Third</a:t>
            </a:r>
            <a:r>
              <a:rPr lang="en-US" sz="2000" dirty="0"/>
              <a:t> Block – Residence Address and City or Town – </a:t>
            </a:r>
            <a:r>
              <a:rPr lang="en-US" sz="2000" b="1" dirty="0"/>
              <a:t>State and Zip Code are </a:t>
            </a:r>
            <a:r>
              <a:rPr lang="en-US" sz="2000" b="1" dirty="0">
                <a:solidFill>
                  <a:srgbClr val="FF0000"/>
                </a:solidFill>
              </a:rPr>
              <a:t>not</a:t>
            </a:r>
            <a:r>
              <a:rPr lang="en-US" sz="2000" b="1" dirty="0"/>
              <a:t> necessary.</a:t>
            </a:r>
          </a:p>
          <a:p>
            <a:pPr marL="342900" indent="-342900">
              <a:buAutoNum type="arabicPeriod"/>
            </a:pPr>
            <a:r>
              <a:rPr lang="en-US" sz="2000" b="1" dirty="0"/>
              <a:t>Fourth</a:t>
            </a:r>
            <a:r>
              <a:rPr lang="en-US" sz="2000" dirty="0"/>
              <a:t> Block – </a:t>
            </a:r>
            <a:r>
              <a:rPr lang="en-US" sz="2000" b="1" dirty="0"/>
              <a:t>Date Petition was signed </a:t>
            </a:r>
            <a:r>
              <a:rPr lang="en-US" sz="2000" dirty="0"/>
              <a:t>usually with </a:t>
            </a:r>
            <a:r>
              <a:rPr lang="en-US" sz="2000" b="1" dirty="0"/>
              <a:t>this format - 3/12/24  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FF0000"/>
                </a:solidFill>
              </a:rPr>
              <a:t>make sure they stay within the block</a:t>
            </a:r>
            <a:r>
              <a:rPr lang="en-US" sz="2000" dirty="0"/>
              <a:t>).</a:t>
            </a:r>
          </a:p>
          <a:p>
            <a:pPr marL="342900" indent="-342900">
              <a:buFontTx/>
              <a:buAutoNum type="arabicPeriod"/>
            </a:pPr>
            <a:r>
              <a:rPr lang="en-US" sz="2000" dirty="0"/>
              <a:t>Get </a:t>
            </a:r>
            <a:r>
              <a:rPr lang="en-US" sz="2000" b="1" dirty="0"/>
              <a:t>at least 12 signatures</a:t>
            </a:r>
            <a:r>
              <a:rPr lang="en-US" sz="2000" dirty="0"/>
              <a:t>, try to get 15 if possible. You’ll need to </a:t>
            </a:r>
            <a:r>
              <a:rPr lang="en-US" sz="2000" b="1" dirty="0"/>
              <a:t>complete 2 Nomination petitions</a:t>
            </a:r>
            <a:r>
              <a:rPr lang="en-US" sz="2000" dirty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sz="2000" dirty="0"/>
              <a:t>Nomination Petition and Declaration of Candidacy </a:t>
            </a:r>
            <a:r>
              <a:rPr lang="en-US" sz="2000" b="1" dirty="0"/>
              <a:t>must be delivered to Maricopa County Elections office prior to April 1, 2024. You MUST make an appointment to deliver the petitions.</a:t>
            </a:r>
          </a:p>
          <a:p>
            <a:pPr marL="342900" indent="-342900">
              <a:buFontTx/>
              <a:buAutoNum type="arabicPeriod"/>
            </a:pPr>
            <a:r>
              <a:rPr lang="en-US" sz="2000" dirty="0"/>
              <a:t>Another PC, or </a:t>
            </a:r>
            <a:r>
              <a:rPr lang="en-US" sz="2000" b="1" dirty="0"/>
              <a:t>others may take your paperwork </a:t>
            </a:r>
            <a:r>
              <a:rPr lang="en-US" sz="2000" dirty="0"/>
              <a:t>to the Maricopa County Elections Office.</a:t>
            </a:r>
            <a:r>
              <a:rPr lang="en-US" sz="2000" b="1" dirty="0"/>
              <a:t> </a:t>
            </a:r>
            <a:r>
              <a:rPr lang="en-US" sz="2000" dirty="0"/>
              <a:t>Arrange with others to </a:t>
            </a:r>
            <a:r>
              <a:rPr lang="en-US" sz="2000" b="1" dirty="0"/>
              <a:t>deliver Petition &amp; Declaration to Elections office by the second or third week of March </a:t>
            </a:r>
            <a:r>
              <a:rPr lang="en-US" sz="2000" dirty="0"/>
              <a:t>if possible.</a:t>
            </a:r>
          </a:p>
          <a:p>
            <a:endParaRPr lang="en-US" sz="2000" dirty="0"/>
          </a:p>
          <a:p>
            <a:pPr marL="342900" indent="-342900">
              <a:buAutoNum type="arabicPeriod" startAt="9"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D7F6FBF-B499-53EA-D77C-633ABD19D2E3}"/>
                  </a:ext>
                </a:extLst>
              </p14:cNvPr>
              <p14:cNvContentPartPr/>
              <p14:nvPr/>
            </p14:nvContentPartPr>
            <p14:xfrm>
              <a:off x="4627984" y="436849"/>
              <a:ext cx="2993760" cy="792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D7F6FBF-B499-53EA-D77C-633ABD19D2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37984" y="256849"/>
                <a:ext cx="3173400" cy="43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039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form&#10;&#10;Description automatically generated">
            <a:extLst>
              <a:ext uri="{FF2B5EF4-FFF2-40B4-BE49-F238E27FC236}">
                <a16:creationId xmlns:a16="http://schemas.microsoft.com/office/drawing/2014/main" id="{374F66AD-F02B-E591-89EB-F380B9DD1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47" y="2360645"/>
            <a:ext cx="10721591" cy="35736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DE4D16-1BEB-FBE8-E33F-7B9A2029AB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872" y="359073"/>
            <a:ext cx="8380324" cy="1103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34F1B9-7938-2881-69FC-36600E10EE9C}"/>
              </a:ext>
            </a:extLst>
          </p:cNvPr>
          <p:cNvSpPr txBox="1"/>
          <p:nvPr/>
        </p:nvSpPr>
        <p:spPr>
          <a:xfrm>
            <a:off x="867747" y="1727144"/>
            <a:ext cx="1072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Change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Grand precinct </a:t>
            </a:r>
            <a:r>
              <a:rPr lang="en-US" sz="2800" b="1" dirty="0">
                <a:solidFill>
                  <a:srgbClr val="FF0000"/>
                </a:solidFill>
              </a:rPr>
              <a:t> to your Precinct – this is only a sample!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3EC1D9B-D211-5352-B13E-B6CF00E2577C}"/>
                  </a:ext>
                </a:extLst>
              </p14:cNvPr>
              <p14:cNvContentPartPr/>
              <p14:nvPr/>
            </p14:nvContentPartPr>
            <p14:xfrm>
              <a:off x="7483876" y="3338004"/>
              <a:ext cx="2166151" cy="180085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3EC1D9B-D211-5352-B13E-B6CF00E257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93860" y="3158278"/>
                <a:ext cx="2345823" cy="5391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6E61A49-4416-F832-2349-E34E6204B63A}"/>
                  </a:ext>
                </a:extLst>
              </p14:cNvPr>
              <p14:cNvContentPartPr/>
              <p14:nvPr/>
            </p14:nvContentPartPr>
            <p14:xfrm>
              <a:off x="7549406" y="3497569"/>
              <a:ext cx="764640" cy="20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6E61A49-4416-F832-2349-E34E6204B63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59406" y="3317569"/>
                <a:ext cx="944280" cy="38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1C85D4D-C316-E000-E167-32D703107F5B}"/>
                  </a:ext>
                </a:extLst>
              </p14:cNvPr>
              <p14:cNvContentPartPr/>
              <p14:nvPr/>
            </p14:nvContentPartPr>
            <p14:xfrm>
              <a:off x="7660286" y="2676409"/>
              <a:ext cx="1523160" cy="1328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1C85D4D-C316-E000-E167-32D703107F5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570646" y="2496769"/>
                <a:ext cx="1702800" cy="49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224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378027B6-9FCC-DF43-BF5C-1131D1CAF2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95" y="853750"/>
            <a:ext cx="10895798" cy="257525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BBB43F0-4253-8F69-F8B5-9B76EE82B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8539"/>
            <a:ext cx="9144000" cy="783771"/>
          </a:xfrm>
        </p:spPr>
        <p:txBody>
          <a:bodyPr>
            <a:normAutofit fontScale="90000"/>
          </a:bodyPr>
          <a:lstStyle/>
          <a:p>
            <a:br>
              <a:rPr lang="en-US" sz="2800" dirty="0"/>
            </a:br>
            <a:r>
              <a:rPr lang="en-US" sz="3100" b="1" dirty="0"/>
              <a:t>Top of Partisan Nomination Petition – Front Side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8F1C80-81E7-83D3-B7FF-8AE1878E0128}"/>
              </a:ext>
            </a:extLst>
          </p:cNvPr>
          <p:cNvSpPr txBox="1"/>
          <p:nvPr/>
        </p:nvSpPr>
        <p:spPr>
          <a:xfrm>
            <a:off x="2343706" y="3844211"/>
            <a:ext cx="832429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4 boxes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must</a:t>
            </a:r>
            <a:r>
              <a:rPr lang="en-US" dirty="0"/>
              <a:t> contain:</a:t>
            </a:r>
          </a:p>
          <a:p>
            <a:endParaRPr lang="en-US" dirty="0"/>
          </a:p>
          <a:p>
            <a:r>
              <a:rPr lang="en-US" u="sng" dirty="0"/>
              <a:t>county of</a:t>
            </a:r>
            <a:r>
              <a:rPr lang="en-US" dirty="0"/>
              <a:t>  </a:t>
            </a:r>
            <a:r>
              <a:rPr lang="en-US" b="1" dirty="0">
                <a:solidFill>
                  <a:srgbClr val="FF0000"/>
                </a:solidFill>
              </a:rPr>
              <a:t>Maricopa</a:t>
            </a:r>
            <a:r>
              <a:rPr lang="en-US" dirty="0"/>
              <a:t>                                           </a:t>
            </a:r>
            <a:r>
              <a:rPr lang="en-US" u="sng" dirty="0"/>
              <a:t>and of</a:t>
            </a:r>
            <a:r>
              <a:rPr lang="en-US" dirty="0"/>
              <a:t>   </a:t>
            </a:r>
            <a:r>
              <a:rPr lang="en-US" sz="2000" b="1" dirty="0">
                <a:solidFill>
                  <a:srgbClr val="FF0000"/>
                </a:solidFill>
              </a:rPr>
              <a:t>YOUR</a:t>
            </a:r>
            <a:r>
              <a:rPr lang="en-US" b="1" dirty="0">
                <a:solidFill>
                  <a:srgbClr val="FF0000"/>
                </a:solidFill>
              </a:rPr>
              <a:t> Precinct  / LD#29   </a:t>
            </a:r>
          </a:p>
          <a:p>
            <a:endParaRPr lang="en-US" dirty="0"/>
          </a:p>
          <a:p>
            <a:r>
              <a:rPr lang="en-US" u="sng" dirty="0"/>
              <a:t>member of</a:t>
            </a:r>
            <a:r>
              <a:rPr lang="en-US" dirty="0"/>
              <a:t>  </a:t>
            </a:r>
            <a:r>
              <a:rPr lang="en-US" b="1" dirty="0">
                <a:solidFill>
                  <a:srgbClr val="FF0000"/>
                </a:solidFill>
              </a:rPr>
              <a:t>Republican        </a:t>
            </a:r>
            <a:r>
              <a:rPr lang="en-US" dirty="0"/>
              <a:t>                          </a:t>
            </a:r>
            <a:r>
              <a:rPr lang="en-US" u="sng" dirty="0"/>
              <a:t>nominate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YOUR</a:t>
            </a:r>
            <a:r>
              <a:rPr lang="en-US" b="1" dirty="0">
                <a:solidFill>
                  <a:srgbClr val="FF0000"/>
                </a:solidFill>
              </a:rPr>
              <a:t> NAME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00B1C4-9AFB-87E6-AAF0-9CEAF83469F5}"/>
              </a:ext>
            </a:extLst>
          </p:cNvPr>
          <p:cNvCxnSpPr/>
          <p:nvPr/>
        </p:nvCxnSpPr>
        <p:spPr>
          <a:xfrm>
            <a:off x="7305152" y="2552281"/>
            <a:ext cx="2311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1503F2-B861-44A7-02D0-7F484427B3B7}"/>
              </a:ext>
            </a:extLst>
          </p:cNvPr>
          <p:cNvCxnSpPr/>
          <p:nvPr/>
        </p:nvCxnSpPr>
        <p:spPr>
          <a:xfrm>
            <a:off x="3386295" y="3013789"/>
            <a:ext cx="6430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9C910C2-7D86-0701-94E1-C7297DDBB392}"/>
              </a:ext>
            </a:extLst>
          </p:cNvPr>
          <p:cNvCxnSpPr/>
          <p:nvPr/>
        </p:nvCxnSpPr>
        <p:spPr>
          <a:xfrm>
            <a:off x="5164853" y="2552281"/>
            <a:ext cx="3818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FBAA57-7417-9544-2E93-0DD87F8FE3FF}"/>
              </a:ext>
            </a:extLst>
          </p:cNvPr>
          <p:cNvCxnSpPr/>
          <p:nvPr/>
        </p:nvCxnSpPr>
        <p:spPr>
          <a:xfrm>
            <a:off x="5164853" y="2552281"/>
            <a:ext cx="29140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A3B83A-1723-BE21-D226-D700A39BA01B}"/>
              </a:ext>
            </a:extLst>
          </p:cNvPr>
          <p:cNvCxnSpPr/>
          <p:nvPr/>
        </p:nvCxnSpPr>
        <p:spPr>
          <a:xfrm>
            <a:off x="5164853" y="2552281"/>
            <a:ext cx="38183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0F29EA-683B-488D-D06F-A2E9107FBD16}"/>
              </a:ext>
            </a:extLst>
          </p:cNvPr>
          <p:cNvCxnSpPr/>
          <p:nvPr/>
        </p:nvCxnSpPr>
        <p:spPr>
          <a:xfrm>
            <a:off x="7420708" y="2552281"/>
            <a:ext cx="31652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8D43F90-FA5A-321A-54AC-75F738CD0157}"/>
              </a:ext>
            </a:extLst>
          </p:cNvPr>
          <p:cNvCxnSpPr/>
          <p:nvPr/>
        </p:nvCxnSpPr>
        <p:spPr>
          <a:xfrm>
            <a:off x="6752492" y="3429000"/>
            <a:ext cx="4521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69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C636AD-CAC5-09C8-E19D-762421C0D69B}"/>
              </a:ext>
            </a:extLst>
          </p:cNvPr>
          <p:cNvSpPr txBox="1"/>
          <p:nvPr/>
        </p:nvSpPr>
        <p:spPr>
          <a:xfrm>
            <a:off x="1380931" y="550507"/>
            <a:ext cx="9806473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Top of Partisan Nomination Petition Front Side - Continued</a:t>
            </a:r>
            <a:br>
              <a:rPr lang="en-US" sz="1800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B053ED-3650-B107-07C6-74687FA76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87" y="1731906"/>
            <a:ext cx="11043137" cy="15957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C39D2A-9728-895F-DC6F-D11702EFDD46}"/>
              </a:ext>
            </a:extLst>
          </p:cNvPr>
          <p:cNvSpPr txBox="1"/>
          <p:nvPr/>
        </p:nvSpPr>
        <p:spPr>
          <a:xfrm>
            <a:off x="2713055" y="3858568"/>
            <a:ext cx="7586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4 boxes must contain:</a:t>
            </a:r>
          </a:p>
          <a:p>
            <a:endParaRPr lang="en-US" dirty="0"/>
          </a:p>
          <a:p>
            <a:r>
              <a:rPr lang="en-US" u="sng" dirty="0"/>
              <a:t>resides at  </a:t>
            </a:r>
            <a:r>
              <a:rPr lang="en-US" dirty="0">
                <a:solidFill>
                  <a:srgbClr val="FF0000"/>
                </a:solidFill>
              </a:rPr>
              <a:t>Your current address                </a:t>
            </a:r>
            <a:r>
              <a:rPr lang="en-US" u="sng" dirty="0"/>
              <a:t>county of  </a:t>
            </a:r>
            <a:r>
              <a:rPr lang="en-US" dirty="0">
                <a:solidFill>
                  <a:srgbClr val="C00000"/>
                </a:solidFill>
              </a:rPr>
              <a:t>Maricopa</a:t>
            </a:r>
          </a:p>
          <a:p>
            <a:r>
              <a:rPr lang="en-US" u="sng" dirty="0"/>
              <a:t>office of  </a:t>
            </a:r>
            <a:r>
              <a:rPr lang="en-US" dirty="0">
                <a:solidFill>
                  <a:srgbClr val="FF0000"/>
                </a:solidFill>
              </a:rPr>
              <a:t>Precinct Committeeman            </a:t>
            </a:r>
            <a:r>
              <a:rPr lang="en-US" u="sng" dirty="0"/>
              <a:t>be held </a:t>
            </a:r>
            <a:r>
              <a:rPr lang="en-US" dirty="0">
                <a:solidFill>
                  <a:srgbClr val="FF0000"/>
                </a:solidFill>
              </a:rPr>
              <a:t>7/30/2024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0CAAE3-5D26-8697-4795-41C04C79FB9F}"/>
              </a:ext>
            </a:extLst>
          </p:cNvPr>
          <p:cNvCxnSpPr/>
          <p:nvPr/>
        </p:nvCxnSpPr>
        <p:spPr>
          <a:xfrm>
            <a:off x="1175657" y="2100105"/>
            <a:ext cx="6129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4286D81-6B68-EA97-435C-7819DF659269}"/>
              </a:ext>
            </a:extLst>
          </p:cNvPr>
          <p:cNvCxnSpPr/>
          <p:nvPr/>
        </p:nvCxnSpPr>
        <p:spPr>
          <a:xfrm>
            <a:off x="6983604" y="2190541"/>
            <a:ext cx="51246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0D359BF-CDE1-6798-3513-43195F0F594D}"/>
              </a:ext>
            </a:extLst>
          </p:cNvPr>
          <p:cNvCxnSpPr/>
          <p:nvPr/>
        </p:nvCxnSpPr>
        <p:spPr>
          <a:xfrm>
            <a:off x="10982848" y="2100105"/>
            <a:ext cx="49237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DE12F1-6C1E-2ECC-01FF-D265BDC9A252}"/>
              </a:ext>
            </a:extLst>
          </p:cNvPr>
          <p:cNvCxnSpPr/>
          <p:nvPr/>
        </p:nvCxnSpPr>
        <p:spPr>
          <a:xfrm>
            <a:off x="7254910" y="2652765"/>
            <a:ext cx="4521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96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nk list of information&#10;&#10;Description automatically generated with medium confidence">
            <a:extLst>
              <a:ext uri="{FF2B5EF4-FFF2-40B4-BE49-F238E27FC236}">
                <a16:creationId xmlns:a16="http://schemas.microsoft.com/office/drawing/2014/main" id="{30B4CA2B-244B-7765-60C2-01D2FFF0D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55" y="643467"/>
            <a:ext cx="10262490" cy="557106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4EEB85E-5819-B195-62A2-502DC0EF62B2}"/>
                  </a:ext>
                </a:extLst>
              </p14:cNvPr>
              <p14:cNvContentPartPr/>
              <p14:nvPr/>
            </p14:nvContentPartPr>
            <p14:xfrm>
              <a:off x="9811020" y="1033740"/>
              <a:ext cx="693370" cy="166601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4EEB85E-5819-B195-62A2-502DC0EF62B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57019" y="925791"/>
                <a:ext cx="801012" cy="3821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70189CE-9746-61A8-6678-CEA325702700}"/>
                  </a:ext>
                </a:extLst>
              </p14:cNvPr>
              <p14:cNvContentPartPr/>
              <p14:nvPr/>
            </p14:nvContentPartPr>
            <p14:xfrm>
              <a:off x="2032936" y="1086786"/>
              <a:ext cx="976333" cy="39896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70189CE-9746-61A8-6678-CEA32570270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78935" y="978959"/>
                <a:ext cx="1083974" cy="2551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6DFD461-28C3-B368-B3B7-9442C0E39EC4}"/>
                  </a:ext>
                </a:extLst>
              </p14:cNvPr>
              <p14:cNvContentPartPr/>
              <p14:nvPr/>
            </p14:nvContentPartPr>
            <p14:xfrm>
              <a:off x="3986342" y="1143305"/>
              <a:ext cx="1562577" cy="35093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6DFD461-28C3-B368-B3B7-9442C0E39EC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32323" y="1034770"/>
                <a:ext cx="1670254" cy="2518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6F52616-771A-AB0A-37EB-80BFF2DC85AF}"/>
                  </a:ext>
                </a:extLst>
              </p14:cNvPr>
              <p14:cNvContentPartPr/>
              <p14:nvPr/>
            </p14:nvContentPartPr>
            <p14:xfrm>
              <a:off x="2205448" y="1087894"/>
              <a:ext cx="684874" cy="6169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6F52616-771A-AB0A-37EB-80BFF2DC85A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151436" y="979666"/>
                <a:ext cx="792538" cy="2777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7040521-D847-A0F9-58F1-C87688D0991F}"/>
                  </a:ext>
                </a:extLst>
              </p14:cNvPr>
              <p14:cNvContentPartPr/>
              <p14:nvPr/>
            </p14:nvContentPartPr>
            <p14:xfrm>
              <a:off x="2138216" y="1259667"/>
              <a:ext cx="895803" cy="20317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7040521-D847-A0F9-58F1-C87688D0991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84209" y="1152735"/>
                <a:ext cx="1003458" cy="2338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4DC4B94-F131-3B02-D437-F4952EE1B81B}"/>
                  </a:ext>
                </a:extLst>
              </p14:cNvPr>
              <p14:cNvContentPartPr/>
              <p14:nvPr/>
            </p14:nvContentPartPr>
            <p14:xfrm>
              <a:off x="2655381" y="723293"/>
              <a:ext cx="6375534" cy="107127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4DC4B94-F131-3B02-D437-F4952EE1B81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601379" y="615447"/>
                <a:ext cx="6483179" cy="3224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0E961AA-0ADE-23F7-5535-827BCF1017BD}"/>
                  </a:ext>
                </a:extLst>
              </p14:cNvPr>
              <p14:cNvContentPartPr/>
              <p14:nvPr/>
            </p14:nvContentPartPr>
            <p14:xfrm>
              <a:off x="6035423" y="1068316"/>
              <a:ext cx="3495665" cy="50978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0E961AA-0ADE-23F7-5535-827BCF1017B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981422" y="960616"/>
                <a:ext cx="3603307" cy="2660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16D5B50-6C78-745F-75A7-6DB4995A38ED}"/>
                  </a:ext>
                </a:extLst>
              </p14:cNvPr>
              <p14:cNvContentPartPr/>
              <p14:nvPr/>
            </p14:nvContentPartPr>
            <p14:xfrm>
              <a:off x="6465778" y="1106364"/>
              <a:ext cx="2728045" cy="77944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16D5B50-6C78-745F-75A7-6DB4995A38E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411779" y="998108"/>
                <a:ext cx="2835684" cy="29409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5820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525278-A9C2-324E-CB8F-B74B1ADFDB58}"/>
              </a:ext>
            </a:extLst>
          </p:cNvPr>
          <p:cNvSpPr txBox="1"/>
          <p:nvPr/>
        </p:nvSpPr>
        <p:spPr>
          <a:xfrm>
            <a:off x="1049154" y="403648"/>
            <a:ext cx="102316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Back Side of Partisan Nomination Petition –  Instructions for Circulators</a:t>
            </a:r>
            <a:endParaRPr lang="en-US" sz="2400" dirty="0"/>
          </a:p>
        </p:txBody>
      </p:sp>
      <p:pic>
        <p:nvPicPr>
          <p:cNvPr id="7" name="Picture 6" descr="A document with writing on it">
            <a:extLst>
              <a:ext uri="{FF2B5EF4-FFF2-40B4-BE49-F238E27FC236}">
                <a16:creationId xmlns:a16="http://schemas.microsoft.com/office/drawing/2014/main" id="{1E813E2A-A98C-4101-B327-E9E292A53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54" y="865313"/>
            <a:ext cx="9951925" cy="586542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190985D5-EEC3-907E-624E-0FF58B06189D}"/>
                  </a:ext>
                </a:extLst>
              </p14:cNvPr>
              <p14:cNvContentPartPr/>
              <p14:nvPr/>
            </p14:nvContentPartPr>
            <p14:xfrm>
              <a:off x="2674570" y="2243130"/>
              <a:ext cx="2274480" cy="12420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190985D5-EEC3-907E-624E-0FF58B0618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38930" y="2171490"/>
                <a:ext cx="234612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AEA26E40-CB7B-C505-B7BF-CF02A9AF37BE}"/>
                  </a:ext>
                </a:extLst>
              </p14:cNvPr>
              <p14:cNvContentPartPr/>
              <p14:nvPr/>
            </p14:nvContentPartPr>
            <p14:xfrm>
              <a:off x="2733610" y="2582250"/>
              <a:ext cx="1100880" cy="482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AEA26E40-CB7B-C505-B7BF-CF02A9AF37B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97610" y="2510610"/>
                <a:ext cx="117252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630FD1D7-D6E9-C2A4-6B78-C9D67C8FC11B}"/>
                  </a:ext>
                </a:extLst>
              </p14:cNvPr>
              <p14:cNvContentPartPr/>
              <p14:nvPr/>
            </p14:nvContentPartPr>
            <p14:xfrm>
              <a:off x="6447730" y="3515730"/>
              <a:ext cx="2442600" cy="21852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630FD1D7-D6E9-C2A4-6B78-C9D67C8FC11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12090" y="3444090"/>
                <a:ext cx="2514240" cy="36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3BA4D73-7DCD-B7FC-CABD-0B1E040BD02D}"/>
                  </a:ext>
                </a:extLst>
              </p14:cNvPr>
              <p14:cNvContentPartPr/>
              <p14:nvPr/>
            </p14:nvContentPartPr>
            <p14:xfrm>
              <a:off x="6513610" y="3648210"/>
              <a:ext cx="858240" cy="5688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3BA4D73-7DCD-B7FC-CABD-0B1E040BD02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77970" y="3576210"/>
                <a:ext cx="92988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D926E720-C758-232B-A95C-324288F25FFC}"/>
                  </a:ext>
                </a:extLst>
              </p14:cNvPr>
              <p14:cNvContentPartPr/>
              <p14:nvPr/>
            </p14:nvContentPartPr>
            <p14:xfrm>
              <a:off x="6579850" y="4241130"/>
              <a:ext cx="2269440" cy="5904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D926E720-C758-232B-A95C-324288F25FF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43850" y="4169130"/>
                <a:ext cx="234108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D512E35C-7521-FB63-DFB3-3AB19C994C53}"/>
                  </a:ext>
                </a:extLst>
              </p14:cNvPr>
              <p14:cNvContentPartPr/>
              <p14:nvPr/>
            </p14:nvContentPartPr>
            <p14:xfrm>
              <a:off x="6598570" y="4080930"/>
              <a:ext cx="1998360" cy="14148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D512E35C-7521-FB63-DFB3-3AB19C994C5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562570" y="4009290"/>
                <a:ext cx="2070000" cy="2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F22CA8E7-85F8-0A8C-B3E3-0FEBE1B91F72}"/>
                  </a:ext>
                </a:extLst>
              </p14:cNvPr>
              <p14:cNvContentPartPr/>
              <p14:nvPr/>
            </p14:nvContentPartPr>
            <p14:xfrm>
              <a:off x="6136690" y="4814610"/>
              <a:ext cx="2660040" cy="691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F22CA8E7-85F8-0A8C-B3E3-0FEBE1B91F7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101050" y="4742970"/>
                <a:ext cx="2731680" cy="21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881E6826-F5FD-AAF8-5CD8-FB61996C79BE}"/>
                  </a:ext>
                </a:extLst>
              </p14:cNvPr>
              <p14:cNvContentPartPr/>
              <p14:nvPr/>
            </p14:nvContentPartPr>
            <p14:xfrm>
              <a:off x="6334690" y="5495730"/>
              <a:ext cx="1386720" cy="8532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881E6826-F5FD-AAF8-5CD8-FB61996C79B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298690" y="5423730"/>
                <a:ext cx="145836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AB799DD7-05F7-AEFC-91E4-8A80187A1B92}"/>
                  </a:ext>
                </a:extLst>
              </p14:cNvPr>
              <p14:cNvContentPartPr/>
              <p14:nvPr/>
            </p14:nvContentPartPr>
            <p14:xfrm>
              <a:off x="9011650" y="5501130"/>
              <a:ext cx="1061280" cy="5148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AB799DD7-05F7-AEFC-91E4-8A80187A1B92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976010" y="5429490"/>
                <a:ext cx="1132920" cy="19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76B807BE-48F8-237E-A67E-A1FF4DBF8187}"/>
                  </a:ext>
                </a:extLst>
              </p14:cNvPr>
              <p14:cNvContentPartPr/>
              <p14:nvPr/>
            </p14:nvContentPartPr>
            <p14:xfrm>
              <a:off x="4901890" y="1311810"/>
              <a:ext cx="1968840" cy="11232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76B807BE-48F8-237E-A67E-A1FF4DBF818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866250" y="1240170"/>
                <a:ext cx="2040480" cy="25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15C1046-1771-7561-919A-67506A7280BC}"/>
                  </a:ext>
                </a:extLst>
              </p14:cNvPr>
              <p14:cNvContentPartPr/>
              <p14:nvPr/>
            </p14:nvContentPartPr>
            <p14:xfrm>
              <a:off x="2407166" y="1314889"/>
              <a:ext cx="7278480" cy="282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15C1046-1771-7561-919A-67506A7280BC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317526" y="1134889"/>
                <a:ext cx="7458120" cy="64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3B082E8-7213-581C-6A1E-FE63D550B16F}"/>
                  </a:ext>
                </a:extLst>
              </p14:cNvPr>
              <p14:cNvContentPartPr/>
              <p14:nvPr/>
            </p14:nvContentPartPr>
            <p14:xfrm>
              <a:off x="7053686" y="1128769"/>
              <a:ext cx="3522960" cy="159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3B082E8-7213-581C-6A1E-FE63D550B16F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964046" y="948769"/>
                <a:ext cx="3702600" cy="51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A39D0FA-B1AD-DC2F-E30C-A14FB165FF04}"/>
                  </a:ext>
                </a:extLst>
              </p14:cNvPr>
              <p14:cNvContentPartPr/>
              <p14:nvPr/>
            </p14:nvContentPartPr>
            <p14:xfrm>
              <a:off x="2434886" y="1565809"/>
              <a:ext cx="4991040" cy="2919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A39D0FA-B1AD-DC2F-E30C-A14FB165FF0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345246" y="1385809"/>
                <a:ext cx="5170680" cy="65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7A2AD6A-5C90-38DB-8A2F-E25CB964B525}"/>
                  </a:ext>
                </a:extLst>
              </p14:cNvPr>
              <p14:cNvContentPartPr/>
              <p14:nvPr/>
            </p14:nvContentPartPr>
            <p14:xfrm>
              <a:off x="2789846" y="1743649"/>
              <a:ext cx="6950520" cy="1234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7A2AD6A-5C90-38DB-8A2F-E25CB964B525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699846" y="1564009"/>
                <a:ext cx="7130160" cy="48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B289FFB-3CF6-E599-B3D6-6FA2961BE5FF}"/>
                  </a:ext>
                </a:extLst>
              </p14:cNvPr>
              <p14:cNvContentPartPr/>
              <p14:nvPr/>
            </p14:nvContentPartPr>
            <p14:xfrm>
              <a:off x="8752166" y="1659409"/>
              <a:ext cx="691920" cy="295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B289FFB-3CF6-E599-B3D6-6FA2961BE5FF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662166" y="1479769"/>
                <a:ext cx="871560" cy="38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BEC7E14-00DC-A321-1B05-E4167DA49CF0}"/>
                  </a:ext>
                </a:extLst>
              </p14:cNvPr>
              <p14:cNvContentPartPr/>
              <p14:nvPr/>
            </p14:nvContentPartPr>
            <p14:xfrm>
              <a:off x="4599926" y="1717009"/>
              <a:ext cx="5193360" cy="1501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BEC7E14-00DC-A321-1B05-E4167DA49CF0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510286" y="1537009"/>
                <a:ext cx="5373000" cy="50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9A41228-FFE3-39F8-B11E-70AFA5D8F7F2}"/>
                  </a:ext>
                </a:extLst>
              </p14:cNvPr>
              <p14:cNvContentPartPr/>
              <p14:nvPr/>
            </p14:nvContentPartPr>
            <p14:xfrm>
              <a:off x="9777446" y="1408849"/>
              <a:ext cx="85320" cy="3819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9A41228-FFE3-39F8-B11E-70AFA5D8F7F2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9687806" y="1228849"/>
                <a:ext cx="264960" cy="74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F5D4D1D-5407-8F9F-812D-D2FB6F9888C3}"/>
                  </a:ext>
                </a:extLst>
              </p14:cNvPr>
              <p14:cNvContentPartPr/>
              <p14:nvPr/>
            </p14:nvContentPartPr>
            <p14:xfrm>
              <a:off x="2547206" y="1845529"/>
              <a:ext cx="3273120" cy="493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F5D4D1D-5407-8F9F-812D-D2FB6F9888C3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457206" y="1665529"/>
                <a:ext cx="3452760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0B01E3E-F795-0A97-C5CF-AA27C1CB7CFA}"/>
                  </a:ext>
                </a:extLst>
              </p14:cNvPr>
              <p14:cNvContentPartPr/>
              <p14:nvPr/>
            </p14:nvContentPartPr>
            <p14:xfrm>
              <a:off x="2621726" y="1446289"/>
              <a:ext cx="5047560" cy="1306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0B01E3E-F795-0A97-C5CF-AA27C1CB7CFA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531726" y="1266289"/>
                <a:ext cx="5227200" cy="49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1EA1298-9FB3-270F-B0DE-225711DA0124}"/>
                  </a:ext>
                </a:extLst>
              </p14:cNvPr>
              <p14:cNvContentPartPr/>
              <p14:nvPr/>
            </p14:nvContentPartPr>
            <p14:xfrm>
              <a:off x="5711246" y="1492369"/>
              <a:ext cx="1352160" cy="381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1EA1298-9FB3-270F-B0DE-225711DA0124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621246" y="1312729"/>
                <a:ext cx="1531800" cy="39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652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allot&#10;&#10;Description automatically generated">
            <a:extLst>
              <a:ext uri="{FF2B5EF4-FFF2-40B4-BE49-F238E27FC236}">
                <a16:creationId xmlns:a16="http://schemas.microsoft.com/office/drawing/2014/main" id="{A286F99C-610E-A462-8E06-503DB9250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3" y="0"/>
            <a:ext cx="7244861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49672B7-BD27-4C4E-8EC9-2E337E5D9B00}"/>
                  </a:ext>
                </a:extLst>
              </p14:cNvPr>
              <p14:cNvContentPartPr/>
              <p14:nvPr/>
            </p14:nvContentPartPr>
            <p14:xfrm>
              <a:off x="4278806" y="1090969"/>
              <a:ext cx="2320560" cy="15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49672B7-BD27-4C4E-8EC9-2E337E5D9B0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88806" y="910969"/>
                <a:ext cx="2500200" cy="51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22FA46E-FD0A-3083-15C4-7C3925EE0E55}"/>
                  </a:ext>
                </a:extLst>
              </p14:cNvPr>
              <p14:cNvContentPartPr/>
              <p14:nvPr/>
            </p14:nvContentPartPr>
            <p14:xfrm>
              <a:off x="4665446" y="1706209"/>
              <a:ext cx="681120" cy="39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22FA46E-FD0A-3083-15C4-7C3925EE0E5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75806" y="1526569"/>
                <a:ext cx="860760" cy="39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EFA64DF-CD07-0CBB-B880-23F623880B67}"/>
                  </a:ext>
                </a:extLst>
              </p14:cNvPr>
              <p14:cNvContentPartPr/>
              <p14:nvPr/>
            </p14:nvContentPartPr>
            <p14:xfrm>
              <a:off x="5234246" y="2732569"/>
              <a:ext cx="1102320" cy="1209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EFA64DF-CD07-0CBB-B880-23F623880B6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44606" y="2552929"/>
                <a:ext cx="1281960" cy="48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90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731F7D-EAEB-C602-C58E-927915A2C22B}"/>
              </a:ext>
            </a:extLst>
          </p:cNvPr>
          <p:cNvSpPr txBox="1"/>
          <p:nvPr/>
        </p:nvSpPr>
        <p:spPr>
          <a:xfrm>
            <a:off x="725635" y="4335864"/>
            <a:ext cx="11551298" cy="1625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4800" dirty="0"/>
          </a:p>
          <a:p>
            <a:r>
              <a:rPr lang="en-US" sz="4800" dirty="0">
                <a:hlinkClick r:id="rId2"/>
              </a:rPr>
              <a:t>https://maricopagop.org/sign-up-as-a-pc/</a:t>
            </a:r>
            <a:endParaRPr lang="en-US" sz="4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4C08BB-28C4-93AB-E0D9-EB8FF48E1FBA}"/>
              </a:ext>
            </a:extLst>
          </p:cNvPr>
          <p:cNvSpPr txBox="1"/>
          <p:nvPr/>
        </p:nvSpPr>
        <p:spPr>
          <a:xfrm>
            <a:off x="242297" y="493949"/>
            <a:ext cx="11103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</a:rPr>
              <a:t>Ctrl+Click</a:t>
            </a:r>
            <a:r>
              <a:rPr lang="en-US" sz="5400" b="1" dirty="0">
                <a:solidFill>
                  <a:srgbClr val="FF0000"/>
                </a:solidFill>
              </a:rPr>
              <a:t> the link below for 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</a:rPr>
              <a:t>Fillable PDF </a:t>
            </a:r>
          </a:p>
          <a:p>
            <a:pPr algn="ctr"/>
            <a:r>
              <a:rPr lang="en-US" sz="5400" dirty="0">
                <a:solidFill>
                  <a:srgbClr val="FF0000"/>
                </a:solidFill>
              </a:rPr>
              <a:t>PC Nomination Forms, </a:t>
            </a:r>
          </a:p>
          <a:p>
            <a:pPr algn="ctr"/>
            <a:r>
              <a:rPr lang="en-US" sz="5400" dirty="0">
                <a:solidFill>
                  <a:srgbClr val="FF0000"/>
                </a:solidFill>
              </a:rPr>
              <a:t>Petitions and Declarations</a:t>
            </a:r>
          </a:p>
        </p:txBody>
      </p:sp>
    </p:spTree>
    <p:extLst>
      <p:ext uri="{BB962C8B-B14F-4D97-AF65-F5344CB8AC3E}">
        <p14:creationId xmlns:p14="http://schemas.microsoft.com/office/powerpoint/2010/main" val="3577399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374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How to Complete  Partisan  Nomination  Petition &amp; Declaration of Qualification</vt:lpstr>
      <vt:lpstr>PowerPoint Presentation</vt:lpstr>
      <vt:lpstr>PowerPoint Presentation</vt:lpstr>
      <vt:lpstr> Top of Partisan Nomination Petition – Front Side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Complete  Partisan  Nomination  Petition</dc:title>
  <dc:creator>Linda Barnes</dc:creator>
  <cp:lastModifiedBy>Cas</cp:lastModifiedBy>
  <cp:revision>11</cp:revision>
  <cp:lastPrinted>2024-02-21T00:35:59Z</cp:lastPrinted>
  <dcterms:created xsi:type="dcterms:W3CDTF">2024-02-20T18:29:12Z</dcterms:created>
  <dcterms:modified xsi:type="dcterms:W3CDTF">2024-02-24T18:01:14Z</dcterms:modified>
</cp:coreProperties>
</file>